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F1FF22-F280-442D-883F-D9ACCA060F49}" v="18" dt="2024-08-30T07:40:56.0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oj swain" userId="7a68d2bc552faaf7" providerId="LiveId" clId="{A7F1FF22-F280-442D-883F-D9ACCA060F49}"/>
    <pc:docChg chg="undo custSel addSld modSld">
      <pc:chgData name="manoj swain" userId="7a68d2bc552faaf7" providerId="LiveId" clId="{A7F1FF22-F280-442D-883F-D9ACCA060F49}" dt="2024-08-30T07:47:25.225" v="1048" actId="20577"/>
      <pc:docMkLst>
        <pc:docMk/>
      </pc:docMkLst>
      <pc:sldChg chg="modSp mod">
        <pc:chgData name="manoj swain" userId="7a68d2bc552faaf7" providerId="LiveId" clId="{A7F1FF22-F280-442D-883F-D9ACCA060F49}" dt="2024-08-30T07:47:25.225" v="1048" actId="20577"/>
        <pc:sldMkLst>
          <pc:docMk/>
          <pc:sldMk cId="2686038686" sldId="256"/>
        </pc:sldMkLst>
        <pc:spChg chg="mod">
          <ac:chgData name="manoj swain" userId="7a68d2bc552faaf7" providerId="LiveId" clId="{A7F1FF22-F280-442D-883F-D9ACCA060F49}" dt="2024-08-30T07:47:25.225" v="1048" actId="20577"/>
          <ac:spMkLst>
            <pc:docMk/>
            <pc:sldMk cId="2686038686" sldId="256"/>
            <ac:spMk id="2" creationId="{427A980F-15C7-012F-48B3-DF3CE9D1F723}"/>
          </ac:spMkLst>
        </pc:spChg>
        <pc:picChg chg="mod">
          <ac:chgData name="manoj swain" userId="7a68d2bc552faaf7" providerId="LiveId" clId="{A7F1FF22-F280-442D-883F-D9ACCA060F49}" dt="2024-08-30T07:39:52.274" v="715" actId="14100"/>
          <ac:picMkLst>
            <pc:docMk/>
            <pc:sldMk cId="2686038686" sldId="256"/>
            <ac:picMk id="5" creationId="{22C8449C-3F2E-AF2C-0C8C-C16E95841D23}"/>
          </ac:picMkLst>
        </pc:picChg>
      </pc:sldChg>
      <pc:sldChg chg="addSp delSp modSp new mod">
        <pc:chgData name="manoj swain" userId="7a68d2bc552faaf7" providerId="LiveId" clId="{A7F1FF22-F280-442D-883F-D9ACCA060F49}" dt="2024-08-30T07:46:43.599" v="1046" actId="20577"/>
        <pc:sldMkLst>
          <pc:docMk/>
          <pc:sldMk cId="3611394108" sldId="257"/>
        </pc:sldMkLst>
        <pc:spChg chg="add mod">
          <ac:chgData name="manoj swain" userId="7a68d2bc552faaf7" providerId="LiveId" clId="{A7F1FF22-F280-442D-883F-D9ACCA060F49}" dt="2024-08-30T07:25:30.118" v="190" actId="207"/>
          <ac:spMkLst>
            <pc:docMk/>
            <pc:sldMk cId="3611394108" sldId="257"/>
            <ac:spMk id="16" creationId="{7B3F8E37-6E16-5F61-3CCA-A7EEA5970733}"/>
          </ac:spMkLst>
        </pc:spChg>
        <pc:spChg chg="add mod">
          <ac:chgData name="manoj swain" userId="7a68d2bc552faaf7" providerId="LiveId" clId="{A7F1FF22-F280-442D-883F-D9ACCA060F49}" dt="2024-08-30T07:27:39.306" v="296" actId="1076"/>
          <ac:spMkLst>
            <pc:docMk/>
            <pc:sldMk cId="3611394108" sldId="257"/>
            <ac:spMk id="17" creationId="{BD12A763-4BE9-9EFC-4A47-2EF9671456E3}"/>
          </ac:spMkLst>
        </pc:spChg>
        <pc:spChg chg="add mod">
          <ac:chgData name="manoj swain" userId="7a68d2bc552faaf7" providerId="LiveId" clId="{A7F1FF22-F280-442D-883F-D9ACCA060F49}" dt="2024-08-30T07:29:20.708" v="360" actId="207"/>
          <ac:spMkLst>
            <pc:docMk/>
            <pc:sldMk cId="3611394108" sldId="257"/>
            <ac:spMk id="18" creationId="{8C925DA6-9843-F4DA-0881-B49F6A48F535}"/>
          </ac:spMkLst>
        </pc:spChg>
        <pc:spChg chg="add mod">
          <ac:chgData name="manoj swain" userId="7a68d2bc552faaf7" providerId="LiveId" clId="{A7F1FF22-F280-442D-883F-D9ACCA060F49}" dt="2024-08-30T07:31:23.374" v="460" actId="255"/>
          <ac:spMkLst>
            <pc:docMk/>
            <pc:sldMk cId="3611394108" sldId="257"/>
            <ac:spMk id="19" creationId="{3735D0BF-5ED7-C26A-E65B-D84D542A4E2F}"/>
          </ac:spMkLst>
        </pc:spChg>
        <pc:spChg chg="add mod">
          <ac:chgData name="manoj swain" userId="7a68d2bc552faaf7" providerId="LiveId" clId="{A7F1FF22-F280-442D-883F-D9ACCA060F49}" dt="2024-08-30T07:34:06.830" v="536" actId="207"/>
          <ac:spMkLst>
            <pc:docMk/>
            <pc:sldMk cId="3611394108" sldId="257"/>
            <ac:spMk id="20" creationId="{5BF54A41-2A16-8AB4-2CA5-920905D038A7}"/>
          </ac:spMkLst>
        </pc:spChg>
        <pc:spChg chg="add mod">
          <ac:chgData name="manoj swain" userId="7a68d2bc552faaf7" providerId="LiveId" clId="{A7F1FF22-F280-442D-883F-D9ACCA060F49}" dt="2024-08-30T07:45:19.952" v="933" actId="20577"/>
          <ac:spMkLst>
            <pc:docMk/>
            <pc:sldMk cId="3611394108" sldId="257"/>
            <ac:spMk id="21" creationId="{33C594A9-2805-F092-D507-E489DE76A7FD}"/>
          </ac:spMkLst>
        </pc:spChg>
        <pc:spChg chg="add mod">
          <ac:chgData name="manoj swain" userId="7a68d2bc552faaf7" providerId="LiveId" clId="{A7F1FF22-F280-442D-883F-D9ACCA060F49}" dt="2024-08-30T07:46:43.599" v="1046" actId="20577"/>
          <ac:spMkLst>
            <pc:docMk/>
            <pc:sldMk cId="3611394108" sldId="257"/>
            <ac:spMk id="22" creationId="{F4635982-0A9F-7A59-6C62-F986D6BC0724}"/>
          </ac:spMkLst>
        </pc:spChg>
        <pc:spChg chg="add del mod">
          <ac:chgData name="manoj swain" userId="7a68d2bc552faaf7" providerId="LiveId" clId="{A7F1FF22-F280-442D-883F-D9ACCA060F49}" dt="2024-08-30T07:38:35.407" v="673"/>
          <ac:spMkLst>
            <pc:docMk/>
            <pc:sldMk cId="3611394108" sldId="257"/>
            <ac:spMk id="23" creationId="{A67BB80A-1365-FBE7-DB71-1301E03D01FA}"/>
          </ac:spMkLst>
        </pc:spChg>
        <pc:spChg chg="add mod">
          <ac:chgData name="manoj swain" userId="7a68d2bc552faaf7" providerId="LiveId" clId="{A7F1FF22-F280-442D-883F-D9ACCA060F49}" dt="2024-08-30T07:44:00.116" v="834" actId="20577"/>
          <ac:spMkLst>
            <pc:docMk/>
            <pc:sldMk cId="3611394108" sldId="257"/>
            <ac:spMk id="24" creationId="{16A557DB-0E9A-610B-91C9-DC5405A7182E}"/>
          </ac:spMkLst>
        </pc:spChg>
        <pc:picChg chg="add mod">
          <ac:chgData name="manoj swain" userId="7a68d2bc552faaf7" providerId="LiveId" clId="{A7F1FF22-F280-442D-883F-D9ACCA060F49}" dt="2024-08-30T07:38:20.068" v="670" actId="1076"/>
          <ac:picMkLst>
            <pc:docMk/>
            <pc:sldMk cId="3611394108" sldId="257"/>
            <ac:picMk id="3" creationId="{74D7C775-7637-402B-D154-C120916A7F80}"/>
          </ac:picMkLst>
        </pc:picChg>
        <pc:picChg chg="add mod">
          <ac:chgData name="manoj swain" userId="7a68d2bc552faaf7" providerId="LiveId" clId="{A7F1FF22-F280-442D-883F-D9ACCA060F49}" dt="2024-08-30T07:32:12.587" v="465" actId="1076"/>
          <ac:picMkLst>
            <pc:docMk/>
            <pc:sldMk cId="3611394108" sldId="257"/>
            <ac:picMk id="4" creationId="{B95B274F-1001-4D49-678E-725799A9BC78}"/>
          </ac:picMkLst>
        </pc:picChg>
        <pc:picChg chg="add mod">
          <ac:chgData name="manoj swain" userId="7a68d2bc552faaf7" providerId="LiveId" clId="{A7F1FF22-F280-442D-883F-D9ACCA060F49}" dt="2024-08-30T07:22:22.354" v="89" actId="14100"/>
          <ac:picMkLst>
            <pc:docMk/>
            <pc:sldMk cId="3611394108" sldId="257"/>
            <ac:picMk id="5" creationId="{697675A4-857B-98D4-5050-2B36189A9B87}"/>
          </ac:picMkLst>
        </pc:picChg>
        <pc:picChg chg="add mod">
          <ac:chgData name="manoj swain" userId="7a68d2bc552faaf7" providerId="LiveId" clId="{A7F1FF22-F280-442D-883F-D9ACCA060F49}" dt="2024-08-30T07:22:26.918" v="91" actId="14100"/>
          <ac:picMkLst>
            <pc:docMk/>
            <pc:sldMk cId="3611394108" sldId="257"/>
            <ac:picMk id="7" creationId="{BB39854D-6AB1-9F43-DDB6-1FA9635FA20B}"/>
          </ac:picMkLst>
        </pc:picChg>
        <pc:picChg chg="add mod">
          <ac:chgData name="manoj swain" userId="7a68d2bc552faaf7" providerId="LiveId" clId="{A7F1FF22-F280-442D-883F-D9ACCA060F49}" dt="2024-08-30T07:32:09.150" v="463" actId="1076"/>
          <ac:picMkLst>
            <pc:docMk/>
            <pc:sldMk cId="3611394108" sldId="257"/>
            <ac:picMk id="8" creationId="{F99152D9-3154-9BD6-82CB-30F0BD84314A}"/>
          </ac:picMkLst>
        </pc:picChg>
        <pc:picChg chg="add mod">
          <ac:chgData name="manoj swain" userId="7a68d2bc552faaf7" providerId="LiveId" clId="{A7F1FF22-F280-442D-883F-D9ACCA060F49}" dt="2024-08-30T07:32:07.397" v="462" actId="1076"/>
          <ac:picMkLst>
            <pc:docMk/>
            <pc:sldMk cId="3611394108" sldId="257"/>
            <ac:picMk id="9" creationId="{E17F23AF-2D71-C610-C6C2-727B6FE55C09}"/>
          </ac:picMkLst>
        </pc:picChg>
        <pc:picChg chg="add mod">
          <ac:chgData name="manoj swain" userId="7a68d2bc552faaf7" providerId="LiveId" clId="{A7F1FF22-F280-442D-883F-D9ACCA060F49}" dt="2024-08-30T07:32:14.572" v="466" actId="1076"/>
          <ac:picMkLst>
            <pc:docMk/>
            <pc:sldMk cId="3611394108" sldId="257"/>
            <ac:picMk id="11" creationId="{75C27A1C-9437-7F98-ADD2-7717C1343171}"/>
          </ac:picMkLst>
        </pc:picChg>
        <pc:picChg chg="add mod">
          <ac:chgData name="manoj swain" userId="7a68d2bc552faaf7" providerId="LiveId" clId="{A7F1FF22-F280-442D-883F-D9ACCA060F49}" dt="2024-08-30T07:22:28.888" v="92" actId="1076"/>
          <ac:picMkLst>
            <pc:docMk/>
            <pc:sldMk cId="3611394108" sldId="257"/>
            <ac:picMk id="13" creationId="{389D7CBD-FA8E-3EA3-5BD3-94631493C4FA}"/>
          </ac:picMkLst>
        </pc:picChg>
        <pc:picChg chg="add mod">
          <ac:chgData name="manoj swain" userId="7a68d2bc552faaf7" providerId="LiveId" clId="{A7F1FF22-F280-442D-883F-D9ACCA060F49}" dt="2024-08-30T07:29:38.511" v="362" actId="1076"/>
          <ac:picMkLst>
            <pc:docMk/>
            <pc:sldMk cId="3611394108" sldId="257"/>
            <ac:picMk id="15" creationId="{A101A20D-8579-B50F-9406-3B1B053A20E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8702F-2AE9-AA97-A4D6-1FF6F9876B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5921CD-77E5-1DDE-D9D2-724A799A70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B930C-FB14-0776-3B51-2B635A34B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9421B-D174-4886-B6E4-43FB2CD59140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19C11-DC00-E93C-FEB8-4A7939560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CE6C6-74F2-CC17-94E9-7F42747C8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2EE4-53A4-4448-B382-B8696EADE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3904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D6CCA-7334-D185-B70B-39A7B706A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C6D849-3A13-2CA2-77F1-4FAEDC96CF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4F038E-4ED7-1A64-CB08-8892B2361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9421B-D174-4886-B6E4-43FB2CD59140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631B9-BF5D-3794-9AEC-FC2A397F2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78A22-E392-0479-A809-D60A3FB3E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2EE4-53A4-4448-B382-B8696EADE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87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C5D3FF-91E2-BC59-061B-092BA247F5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D88B12-08DC-7DD8-EB26-59FB4D19C6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43E0E-7B47-20DC-B08B-518ECC9AF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9421B-D174-4886-B6E4-43FB2CD59140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CBFCA-082B-05D0-B49E-E64E3A0B4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8DEA89-503D-1E52-CBD0-829B0CA41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2EE4-53A4-4448-B382-B8696EADE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2436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C10EF-4389-A5CC-B420-579726E46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FAD5B-AAF9-83C7-29BA-6CE57E6BF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DDEFB-0229-765B-F926-F297ED4A0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9421B-D174-4886-B6E4-43FB2CD59140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77847-ECAC-6018-807E-59467696A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19A7A-5D48-8D36-BE82-8AF25EB9F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2EE4-53A4-4448-B382-B8696EADE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4561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F704-03CB-2F50-4523-07B0A891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B06BE3-771D-1778-3E4C-9166E657D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6914F-F11E-9500-837A-6F4DDB7FD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9421B-D174-4886-B6E4-43FB2CD59140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34CFB-C05D-AA36-6B09-C9A45C0F6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2C8E5-49CA-88F0-91CF-A90E545F7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2EE4-53A4-4448-B382-B8696EADE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332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0BC88-E590-C737-01D6-3E03BB5FA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F91A0-E67F-4482-BF92-C5727E91B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5C9C08-7E20-FAE4-A821-E5D8318C1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C39E23-3A42-6C4A-F923-B0EAF9BF3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9421B-D174-4886-B6E4-43FB2CD59140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3465CD-90D7-CB2D-54E8-7A560CE9C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5924C-E841-FA0C-2F09-734337807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2EE4-53A4-4448-B382-B8696EADE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0864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3D465-6B53-9FE3-EC41-35672C70C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D29B57-66C5-8988-74FE-37A71390AE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8C0B38-9B46-3A7D-1CEA-D7FB0FE4FE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57B74F-6246-6A22-99FD-19F5F078D3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2379AE-C12A-A4FD-98A0-0A04E0F686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3C7D74-A483-BB5E-24F2-6E1691358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9421B-D174-4886-B6E4-43FB2CD59140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A989C4-50EB-7F74-0057-391A0D6B8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B1E1F0-7746-FD04-795A-A9606A691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2EE4-53A4-4448-B382-B8696EADE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2018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00C4E-737A-D443-8723-571497281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0D007F-CF43-5DF2-94AE-AB527A168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9421B-D174-4886-B6E4-43FB2CD59140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4BA2F2-BD17-8205-21BF-F8D370070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086C2A-9E3A-0F93-3ED9-0F1E08FFE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2EE4-53A4-4448-B382-B8696EADE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4777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4E4422-8FB4-79E5-83C8-D94DBE753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9421B-D174-4886-B6E4-43FB2CD59140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0D7EAB-FAE5-6295-7431-20F2E74A6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20131-BB96-2C71-2E92-D0C56B6BC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2EE4-53A4-4448-B382-B8696EADE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4537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B6E1C-FAA2-0900-FAF9-0BC54159F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E8F67-C852-6638-3838-05C0CC711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4AFDB0-7CE3-A776-1DDB-0BAE2DBEDD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D02F81-5D9B-05C0-EBEA-96B961087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9421B-D174-4886-B6E4-43FB2CD59140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91B4ED-DE53-BEC3-730C-CC9D9C857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884BCB-5B73-20F3-7722-B1043FF5D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2EE4-53A4-4448-B382-B8696EADE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5218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8EF26-F2D8-DAC5-F186-4210F2FB6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4636C2-7710-A7FD-461D-C441AE0A02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2155BD-6835-A1C4-F0A0-273A28AE42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14C028-6BA3-D3BF-B01E-D208DD258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9421B-D174-4886-B6E4-43FB2CD59140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4B41C7-B583-647F-619B-F898CCE5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7F135-F195-032A-9A28-77B23F0D3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12EE4-53A4-4448-B382-B8696EADE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406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928EAF-09E1-A690-9470-95FF17E06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5606D8-7D22-67F7-B146-29CE1C903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B8DF6-B8D8-C51C-1AC1-97402DC3F1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9421B-D174-4886-B6E4-43FB2CD59140}" type="datetimeFigureOut">
              <a:rPr lang="en-IN" smtClean="0"/>
              <a:t>30-08-2024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C53B6-4B18-43C7-BAD0-040642B710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48F51-DDC0-A8B9-F3A8-1285808D0C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12EE4-53A4-4448-B382-B8696EADE75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315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A980F-15C7-012F-48B3-DF3CE9D1F7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946223" y="-344589"/>
            <a:ext cx="16084445" cy="2578490"/>
          </a:xfrm>
        </p:spPr>
        <p:txBody>
          <a:bodyPr>
            <a:normAutofit/>
          </a:bodyPr>
          <a:lstStyle/>
          <a:p>
            <a:r>
              <a:rPr lang="en-US" dirty="0"/>
              <a:t>INTERNAL HACKATHON-2024</a:t>
            </a:r>
            <a:br>
              <a:rPr lang="en-US" dirty="0"/>
            </a:br>
            <a:r>
              <a:rPr lang="en-US" sz="3900" dirty="0"/>
              <a:t>DT-30/08/2024</a:t>
            </a:r>
            <a:br>
              <a:rPr lang="en-US" sz="3900" dirty="0"/>
            </a:br>
            <a:r>
              <a:rPr lang="en-US" sz="3900" dirty="0"/>
              <a:t>Venue-Acharya Harihar Seminar Hall</a:t>
            </a:r>
            <a:endParaRPr lang="en-IN" sz="39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F761D0-1791-B503-F9BD-C2D72C168E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C8449C-3F2E-AF2C-0C8C-C16E95841D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14222"/>
            <a:ext cx="12192000" cy="4543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038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4D7C775-7637-402B-D154-C120916A7F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0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97675A4-857B-98D4-5050-2B36189A9B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269" y="449705"/>
            <a:ext cx="1612419" cy="14573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B39854D-6AB1-9F43-DDB6-1FA9635FA2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884" y="449705"/>
            <a:ext cx="1612419" cy="14573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17F23AF-2D71-C610-C6C2-727B6FE55C0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721" y="3429000"/>
            <a:ext cx="1612419" cy="154362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5B274F-1001-4D49-678E-725799A9BC7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8799" y="3428998"/>
            <a:ext cx="1457326" cy="15436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99152D9-3154-9BD6-82CB-30F0BD84314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269" y="3428999"/>
            <a:ext cx="1612419" cy="15436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5C27A1C-9437-7F98-ADD2-7717C134317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6300" y="3428998"/>
            <a:ext cx="1457325" cy="154362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89D7CBD-FA8E-3EA3-5BD3-94631493C4F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782" y="449705"/>
            <a:ext cx="1457326" cy="14573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101A20D-8579-B50F-9406-3B1B053A20E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000" y="449705"/>
            <a:ext cx="1457325" cy="145732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7B3F8E37-6E16-5F61-3CCA-A7EEA5970733}"/>
              </a:ext>
            </a:extLst>
          </p:cNvPr>
          <p:cNvSpPr txBox="1"/>
          <p:nvPr/>
        </p:nvSpPr>
        <p:spPr>
          <a:xfrm>
            <a:off x="253388" y="2170323"/>
            <a:ext cx="273218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chemeClr val="bg1"/>
                </a:solidFill>
              </a:rPr>
              <a:t>Er. Ashish Kumar Patra</a:t>
            </a:r>
          </a:p>
          <a:p>
            <a:pPr algn="ctr"/>
            <a:r>
              <a:rPr lang="en-US" sz="1500" dirty="0">
                <a:solidFill>
                  <a:schemeClr val="bg1"/>
                </a:solidFill>
              </a:rPr>
              <a:t>Hon’ble Chairman , PECT and SVGI Bhubaneswar</a:t>
            </a:r>
            <a:endParaRPr lang="en-IN" sz="15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D12A763-4BE9-9EFC-4A47-2EF9671456E3}"/>
              </a:ext>
            </a:extLst>
          </p:cNvPr>
          <p:cNvSpPr txBox="1"/>
          <p:nvPr/>
        </p:nvSpPr>
        <p:spPr>
          <a:xfrm>
            <a:off x="3490511" y="2170323"/>
            <a:ext cx="273218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chemeClr val="bg1"/>
                </a:solidFill>
              </a:rPr>
              <a:t>Prof. Mrs. </a:t>
            </a:r>
            <a:r>
              <a:rPr lang="en-US" sz="1500" dirty="0" err="1">
                <a:solidFill>
                  <a:schemeClr val="bg1"/>
                </a:solidFill>
              </a:rPr>
              <a:t>Sharmistha</a:t>
            </a:r>
            <a:r>
              <a:rPr lang="en-US" sz="1500" dirty="0">
                <a:solidFill>
                  <a:schemeClr val="bg1"/>
                </a:solidFill>
              </a:rPr>
              <a:t> Jena</a:t>
            </a:r>
          </a:p>
          <a:p>
            <a:pPr algn="ctr"/>
            <a:r>
              <a:rPr lang="en-US" sz="1500" dirty="0">
                <a:solidFill>
                  <a:schemeClr val="bg1"/>
                </a:solidFill>
              </a:rPr>
              <a:t>Hon’ble Vice Chairman PECT and SVGI Bhubaneswar</a:t>
            </a:r>
            <a:endParaRPr lang="en-IN" sz="15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C925DA6-9843-F4DA-0881-B49F6A48F535}"/>
              </a:ext>
            </a:extLst>
          </p:cNvPr>
          <p:cNvSpPr txBox="1"/>
          <p:nvPr/>
        </p:nvSpPr>
        <p:spPr>
          <a:xfrm>
            <a:off x="6676222" y="2170323"/>
            <a:ext cx="262201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chemeClr val="bg1"/>
                </a:solidFill>
              </a:rPr>
              <a:t>Prof. </a:t>
            </a:r>
            <a:r>
              <a:rPr lang="en-US" sz="1500" dirty="0" err="1">
                <a:solidFill>
                  <a:schemeClr val="bg1"/>
                </a:solidFill>
              </a:rPr>
              <a:t>Subrat</a:t>
            </a:r>
            <a:r>
              <a:rPr lang="en-US" sz="1500" dirty="0">
                <a:solidFill>
                  <a:schemeClr val="bg1"/>
                </a:solidFill>
              </a:rPr>
              <a:t> Choudhury</a:t>
            </a:r>
          </a:p>
          <a:p>
            <a:pPr algn="ctr"/>
            <a:r>
              <a:rPr lang="en-US" sz="1500" dirty="0">
                <a:solidFill>
                  <a:schemeClr val="bg1"/>
                </a:solidFill>
              </a:rPr>
              <a:t>Director, SVIM &amp; SVCSM,</a:t>
            </a:r>
          </a:p>
          <a:p>
            <a:pPr algn="ctr"/>
            <a:r>
              <a:rPr lang="en-US" sz="1500" dirty="0">
                <a:solidFill>
                  <a:schemeClr val="bg1"/>
                </a:solidFill>
              </a:rPr>
              <a:t>Bhubaneswar</a:t>
            </a:r>
            <a:endParaRPr lang="en-IN" sz="1500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35D0BF-5ED7-C26A-E65B-D84D542A4E2F}"/>
              </a:ext>
            </a:extLst>
          </p:cNvPr>
          <p:cNvSpPr txBox="1"/>
          <p:nvPr/>
        </p:nvSpPr>
        <p:spPr>
          <a:xfrm>
            <a:off x="9593855" y="2170323"/>
            <a:ext cx="230252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chemeClr val="bg1"/>
                </a:solidFill>
              </a:rPr>
              <a:t>Prof. (Dr.) Ramesh Ch. </a:t>
            </a:r>
            <a:r>
              <a:rPr lang="en-US" sz="1500" dirty="0" err="1">
                <a:solidFill>
                  <a:schemeClr val="bg1"/>
                </a:solidFill>
              </a:rPr>
              <a:t>Ratha</a:t>
            </a:r>
            <a:r>
              <a:rPr lang="en-US" sz="1500" dirty="0">
                <a:solidFill>
                  <a:schemeClr val="bg1"/>
                </a:solidFill>
              </a:rPr>
              <a:t> , Principal, SVIM &amp; SVCSM Bhubaneswar</a:t>
            </a:r>
            <a:endParaRPr lang="en-IN" sz="1500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BF54A41-2A16-8AB4-2CA5-920905D038A7}"/>
              </a:ext>
            </a:extLst>
          </p:cNvPr>
          <p:cNvSpPr txBox="1"/>
          <p:nvPr/>
        </p:nvSpPr>
        <p:spPr>
          <a:xfrm>
            <a:off x="6729470" y="5173677"/>
            <a:ext cx="25687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chemeClr val="bg1"/>
                </a:solidFill>
              </a:rPr>
              <a:t>Prof. Rashmi Bharadwaj ,</a:t>
            </a:r>
          </a:p>
          <a:p>
            <a:pPr algn="ctr"/>
            <a:r>
              <a:rPr lang="en-US" sz="1500" dirty="0">
                <a:solidFill>
                  <a:schemeClr val="bg1"/>
                </a:solidFill>
              </a:rPr>
              <a:t>(FIMA , UK, FISMMACS , INDIA</a:t>
            </a:r>
            <a:endParaRPr lang="en-IN" sz="1500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3C594A9-2805-F092-D507-E489DE76A7FD}"/>
              </a:ext>
            </a:extLst>
          </p:cNvPr>
          <p:cNvSpPr txBox="1"/>
          <p:nvPr/>
        </p:nvSpPr>
        <p:spPr>
          <a:xfrm>
            <a:off x="3716215" y="5169469"/>
            <a:ext cx="23025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chemeClr val="bg1"/>
                </a:solidFill>
              </a:rPr>
              <a:t>Dr. </a:t>
            </a:r>
            <a:r>
              <a:rPr lang="en-US" sz="1500" dirty="0" err="1">
                <a:solidFill>
                  <a:schemeClr val="bg1"/>
                </a:solidFill>
              </a:rPr>
              <a:t>Subhranshu</a:t>
            </a:r>
            <a:r>
              <a:rPr lang="en-US" sz="1500" dirty="0">
                <a:solidFill>
                  <a:schemeClr val="bg1"/>
                </a:solidFill>
              </a:rPr>
              <a:t> Sekhar Dash</a:t>
            </a:r>
          </a:p>
          <a:p>
            <a:pPr algn="ctr"/>
            <a:r>
              <a:rPr lang="en-US" sz="1500" dirty="0">
                <a:solidFill>
                  <a:schemeClr val="bg1"/>
                </a:solidFill>
              </a:rPr>
              <a:t>H.O.D &amp; Prof .Electrical Engineering  Department ,</a:t>
            </a:r>
          </a:p>
          <a:p>
            <a:pPr algn="ctr"/>
            <a:r>
              <a:rPr lang="en-US" sz="1500" dirty="0">
                <a:solidFill>
                  <a:schemeClr val="bg1"/>
                </a:solidFill>
              </a:rPr>
              <a:t>Govt Engineering college </a:t>
            </a:r>
            <a:r>
              <a:rPr lang="en-US" sz="1500" dirty="0" err="1">
                <a:solidFill>
                  <a:schemeClr val="bg1"/>
                </a:solidFill>
              </a:rPr>
              <a:t>Keonghar</a:t>
            </a:r>
            <a:endParaRPr lang="en-IN" sz="1500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4635982-0A9F-7A59-6C62-F986D6BC0724}"/>
              </a:ext>
            </a:extLst>
          </p:cNvPr>
          <p:cNvSpPr txBox="1"/>
          <p:nvPr/>
        </p:nvSpPr>
        <p:spPr>
          <a:xfrm>
            <a:off x="9734955" y="5230266"/>
            <a:ext cx="230252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chemeClr val="bg1"/>
                </a:solidFill>
              </a:rPr>
              <a:t>Pro. (Dr.) Pramod v. </a:t>
            </a:r>
            <a:r>
              <a:rPr lang="en-US" sz="1500" dirty="0" err="1">
                <a:solidFill>
                  <a:schemeClr val="bg1"/>
                </a:solidFill>
              </a:rPr>
              <a:t>Pattar</a:t>
            </a:r>
            <a:endParaRPr lang="en-US" sz="1500" dirty="0">
              <a:solidFill>
                <a:schemeClr val="bg1"/>
              </a:solidFill>
            </a:endParaRPr>
          </a:p>
          <a:p>
            <a:pPr algn="ctr"/>
            <a:r>
              <a:rPr lang="en-US" sz="1500" dirty="0">
                <a:solidFill>
                  <a:schemeClr val="bg1"/>
                </a:solidFill>
              </a:rPr>
              <a:t>Nalanda Internal Research </a:t>
            </a:r>
          </a:p>
          <a:p>
            <a:pPr algn="ctr"/>
            <a:r>
              <a:rPr lang="en-US" sz="1500" dirty="0">
                <a:solidFill>
                  <a:schemeClr val="bg1"/>
                </a:solidFill>
              </a:rPr>
              <a:t>University India</a:t>
            </a:r>
            <a:endParaRPr lang="en-IN" sz="1500" dirty="0">
              <a:solidFill>
                <a:schemeClr val="bg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6A557DB-0E9A-610B-91C9-DC5405A7182E}"/>
              </a:ext>
            </a:extLst>
          </p:cNvPr>
          <p:cNvSpPr txBox="1"/>
          <p:nvPr/>
        </p:nvSpPr>
        <p:spPr>
          <a:xfrm>
            <a:off x="341523" y="5230266"/>
            <a:ext cx="2302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chemeClr val="bg1"/>
                </a:solidFill>
              </a:rPr>
              <a:t>Prof.(Dr.). Dhiren </a:t>
            </a:r>
            <a:r>
              <a:rPr lang="en-US" sz="1500" dirty="0" err="1">
                <a:solidFill>
                  <a:schemeClr val="bg1"/>
                </a:solidFill>
              </a:rPr>
              <a:t>kumar</a:t>
            </a:r>
            <a:r>
              <a:rPr lang="en-US" sz="1500" dirty="0">
                <a:solidFill>
                  <a:schemeClr val="bg1"/>
                </a:solidFill>
              </a:rPr>
              <a:t> Behera</a:t>
            </a:r>
          </a:p>
          <a:p>
            <a:pPr algn="ctr"/>
            <a:r>
              <a:rPr lang="en-US" sz="1500" dirty="0">
                <a:solidFill>
                  <a:schemeClr val="bg1"/>
                </a:solidFill>
              </a:rPr>
              <a:t>H.O.D Me &amp; Production Engineering, IGIT Sarang</a:t>
            </a:r>
            <a:endParaRPr lang="en-IN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394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128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INTERNAL HACKATHON-2024 DT-30/08/2024 Venue-Acharya Harihar Seminar Hall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manoj swain</dc:creator>
  <cp:lastModifiedBy>manoj swain</cp:lastModifiedBy>
  <cp:revision>1</cp:revision>
  <dcterms:created xsi:type="dcterms:W3CDTF">2024-08-30T07:12:16Z</dcterms:created>
  <dcterms:modified xsi:type="dcterms:W3CDTF">2024-08-30T07:47:31Z</dcterms:modified>
</cp:coreProperties>
</file>